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0" r:id="rId16"/>
    <p:sldId id="267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37200" y="2501500"/>
            <a:ext cx="8917600" cy="12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6567" y="3739500"/>
            <a:ext cx="38988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3733">
                <a:solidFill>
                  <a:srgbClr val="D9D9D9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434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F31E562-E05B-4B80-A6B5-5B8C4588F0AF}" type="slidenum">
              <a:rPr lang="es-MX" smtClean="0"/>
              <a:t>‹Nº›</a:t>
            </a:fld>
            <a:endParaRPr lang="es-MX"/>
          </a:p>
        </p:txBody>
      </p:sp>
      <p:sp>
        <p:nvSpPr>
          <p:cNvPr id="45" name="Google Shape;45;p12"/>
          <p:cNvSpPr/>
          <p:nvPr/>
        </p:nvSpPr>
        <p:spPr>
          <a:xfrm>
            <a:off x="-133" y="-12667"/>
            <a:ext cx="12192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2472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F31E562-E05B-4B80-A6B5-5B8C4588F0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126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435433" y="3106233"/>
            <a:ext cx="54112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3081480" y="1040133"/>
            <a:ext cx="34884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3081467" y="1434067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3081480" y="2613300"/>
            <a:ext cx="34884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3081467" y="3012863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3081651" y="4183667"/>
            <a:ext cx="34884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3081467" y="4568737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7973535" y="1040133"/>
            <a:ext cx="3218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7973533" y="1434067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7973529" y="2613300"/>
            <a:ext cx="3218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7973533" y="3012867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7952764" y="4183667"/>
            <a:ext cx="3218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7973433" y="4568745"/>
            <a:ext cx="3218800" cy="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674867" y="1141733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674867" y="2694200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631900" y="4246667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6545967" y="1141733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6545967" y="2694200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6503017" y="4246667"/>
            <a:ext cx="14068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06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445233" y="3115633"/>
            <a:ext cx="5405200" cy="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054700" y="3920167"/>
            <a:ext cx="5145200" cy="22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04217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438333" y="3105767"/>
            <a:ext cx="5416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059861" y="4387477"/>
            <a:ext cx="2962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5293261" y="2339756"/>
            <a:ext cx="29656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8277761" y="4047332"/>
            <a:ext cx="2962800" cy="10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4" hasCustomPrompt="1"/>
          </p:nvPr>
        </p:nvSpPr>
        <p:spPr>
          <a:xfrm>
            <a:off x="2282267" y="4355633"/>
            <a:ext cx="8220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5" hasCustomPrompt="1"/>
          </p:nvPr>
        </p:nvSpPr>
        <p:spPr>
          <a:xfrm>
            <a:off x="4515633" y="2301517"/>
            <a:ext cx="8220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6" hasCustomPrompt="1"/>
          </p:nvPr>
        </p:nvSpPr>
        <p:spPr>
          <a:xfrm>
            <a:off x="7494067" y="4000033"/>
            <a:ext cx="8220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3749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-5400000">
            <a:off x="-1322733" y="2987767"/>
            <a:ext cx="54184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668635" y="1703267"/>
            <a:ext cx="1994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637819" y="3000933"/>
            <a:ext cx="2155600" cy="11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5795068" y="1702667"/>
            <a:ext cx="1994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4"/>
          </p:nvPr>
        </p:nvSpPr>
        <p:spPr>
          <a:xfrm>
            <a:off x="5777501" y="3003333"/>
            <a:ext cx="21580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8921501" y="1703267"/>
            <a:ext cx="1994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6"/>
          </p:nvPr>
        </p:nvSpPr>
        <p:spPr>
          <a:xfrm>
            <a:off x="8919601" y="3003333"/>
            <a:ext cx="21580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0339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">
  <p:cSld name="Six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 rot="-5400000">
            <a:off x="-1311833" y="2984167"/>
            <a:ext cx="54112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2060705" y="2161100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2060705" y="2551851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5340932" y="2157984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4"/>
          </p:nvPr>
        </p:nvSpPr>
        <p:spPr>
          <a:xfrm>
            <a:off x="5340932" y="2548128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8620976" y="2157984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6"/>
          </p:nvPr>
        </p:nvSpPr>
        <p:spPr>
          <a:xfrm>
            <a:off x="8620976" y="2548128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7"/>
          </p:nvPr>
        </p:nvSpPr>
        <p:spPr>
          <a:xfrm>
            <a:off x="2060705" y="4853617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8"/>
          </p:nvPr>
        </p:nvSpPr>
        <p:spPr>
          <a:xfrm>
            <a:off x="2060705" y="5253704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9"/>
          </p:nvPr>
        </p:nvSpPr>
        <p:spPr>
          <a:xfrm>
            <a:off x="5340932" y="4853617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3"/>
          </p:nvPr>
        </p:nvSpPr>
        <p:spPr>
          <a:xfrm>
            <a:off x="5340932" y="5253704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4"/>
          </p:nvPr>
        </p:nvSpPr>
        <p:spPr>
          <a:xfrm>
            <a:off x="8620976" y="4852416"/>
            <a:ext cx="2620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5"/>
          </p:nvPr>
        </p:nvSpPr>
        <p:spPr>
          <a:xfrm>
            <a:off x="8620976" y="5250189"/>
            <a:ext cx="2620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4283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 rot="-5400000">
            <a:off x="-1439833" y="3104167"/>
            <a:ext cx="54192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4796511" y="809500"/>
            <a:ext cx="3064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2"/>
          </p:nvPr>
        </p:nvSpPr>
        <p:spPr>
          <a:xfrm>
            <a:off x="4796031" y="1199677"/>
            <a:ext cx="3064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3"/>
          </p:nvPr>
        </p:nvSpPr>
        <p:spPr>
          <a:xfrm>
            <a:off x="3513813" y="2194967"/>
            <a:ext cx="3064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3513333" y="2585144"/>
            <a:ext cx="3064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5"/>
          </p:nvPr>
        </p:nvSpPr>
        <p:spPr>
          <a:xfrm>
            <a:off x="3514056" y="3580433"/>
            <a:ext cx="3064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6"/>
          </p:nvPr>
        </p:nvSpPr>
        <p:spPr>
          <a:xfrm>
            <a:off x="3513575" y="3970611"/>
            <a:ext cx="3064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7"/>
          </p:nvPr>
        </p:nvSpPr>
        <p:spPr>
          <a:xfrm>
            <a:off x="4796269" y="4965900"/>
            <a:ext cx="30648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8"/>
          </p:nvPr>
        </p:nvSpPr>
        <p:spPr>
          <a:xfrm>
            <a:off x="4795788" y="5356077"/>
            <a:ext cx="30648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233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hree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 rot="-5400000">
            <a:off x="-1445333" y="3098767"/>
            <a:ext cx="543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2510089" y="3236967"/>
            <a:ext cx="26200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2600889" y="4011117"/>
            <a:ext cx="24384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3"/>
          </p:nvPr>
        </p:nvSpPr>
        <p:spPr>
          <a:xfrm>
            <a:off x="5534089" y="3264405"/>
            <a:ext cx="26200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"/>
          </p:nvPr>
        </p:nvSpPr>
        <p:spPr>
          <a:xfrm>
            <a:off x="5624889" y="4032517"/>
            <a:ext cx="24384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5"/>
          </p:nvPr>
        </p:nvSpPr>
        <p:spPr>
          <a:xfrm>
            <a:off x="8588889" y="3258585"/>
            <a:ext cx="26200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6"/>
          </p:nvPr>
        </p:nvSpPr>
        <p:spPr>
          <a:xfrm>
            <a:off x="8679689" y="4032517"/>
            <a:ext cx="24384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7" hasCustomPrompt="1"/>
          </p:nvPr>
        </p:nvSpPr>
        <p:spPr>
          <a:xfrm>
            <a:off x="8649100" y="2667500"/>
            <a:ext cx="2488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8" hasCustomPrompt="1"/>
          </p:nvPr>
        </p:nvSpPr>
        <p:spPr>
          <a:xfrm>
            <a:off x="5600133" y="2667500"/>
            <a:ext cx="2488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9" hasCustomPrompt="1"/>
          </p:nvPr>
        </p:nvSpPr>
        <p:spPr>
          <a:xfrm>
            <a:off x="2551100" y="2667500"/>
            <a:ext cx="2488000" cy="6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55362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 rot="-5400000">
            <a:off x="-1431033" y="3112967"/>
            <a:ext cx="54016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6338748" y="1227333"/>
            <a:ext cx="490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6337967" y="1627421"/>
            <a:ext cx="4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6339517" y="2718667"/>
            <a:ext cx="49012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4"/>
          </p:nvPr>
        </p:nvSpPr>
        <p:spPr>
          <a:xfrm>
            <a:off x="6338733" y="3118755"/>
            <a:ext cx="4901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6338735" y="4242667"/>
            <a:ext cx="49004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6"/>
          </p:nvPr>
        </p:nvSpPr>
        <p:spPr>
          <a:xfrm>
            <a:off x="6337967" y="4642755"/>
            <a:ext cx="49004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687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439833" y="3104167"/>
            <a:ext cx="54192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438233" y="901800"/>
            <a:ext cx="8802800" cy="5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9146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2">
  <p:cSld name="Two colum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 rot="-5400000">
            <a:off x="-1445233" y="3098767"/>
            <a:ext cx="543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3005661" y="4153824"/>
            <a:ext cx="3284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2904067" y="4568827"/>
            <a:ext cx="34872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3"/>
          </p:nvPr>
        </p:nvSpPr>
        <p:spPr>
          <a:xfrm>
            <a:off x="6929571" y="4153824"/>
            <a:ext cx="3284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4"/>
          </p:nvPr>
        </p:nvSpPr>
        <p:spPr>
          <a:xfrm>
            <a:off x="6796767" y="4568827"/>
            <a:ext cx="3549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54808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2876000" y="3898000"/>
            <a:ext cx="6440000" cy="4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2876000" y="2585733"/>
            <a:ext cx="64400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4000">
                <a:solidFill>
                  <a:srgbClr val="D9D9D9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1485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 rot="-5400000">
            <a:off x="-1458673" y="2771167"/>
            <a:ext cx="54340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4660100" y="980700"/>
            <a:ext cx="3930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SzPts val="18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4052527" y="2042851"/>
            <a:ext cx="5145200" cy="13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3" name="Google Shape;143;p24"/>
          <p:cNvSpPr txBox="1"/>
          <p:nvPr/>
        </p:nvSpPr>
        <p:spPr>
          <a:xfrm>
            <a:off x="3238733" y="4356967"/>
            <a:ext cx="67728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55396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 rot="-5400000">
            <a:off x="-1438233" y="3105767"/>
            <a:ext cx="5416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741983" y="1654133"/>
            <a:ext cx="3134400" cy="3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7870849" y="1654221"/>
            <a:ext cx="3134400" cy="3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2536583" y="4906400"/>
            <a:ext cx="3545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24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7665453" y="4906400"/>
            <a:ext cx="35236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24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78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1318833" y="2991467"/>
            <a:ext cx="54108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612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054700" y="4766900"/>
            <a:ext cx="5145200" cy="1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1318833" y="2991467"/>
            <a:ext cx="54108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022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8193200" cy="5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2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50967" y="1656933"/>
            <a:ext cx="4796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50967" y="3750133"/>
            <a:ext cx="479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552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064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950967" y="5325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F31E562-E05B-4B80-A6B5-5B8C4588F0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11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951000" y="3689751"/>
            <a:ext cx="10290000" cy="13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951000" y="5000151"/>
            <a:ext cx="10290000" cy="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F31E562-E05B-4B80-A6B5-5B8C4588F0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0835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690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0908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6777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025E9-DA04-AF1A-2120-84C189296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Trampas y el problema del acceso al </a:t>
            </a:r>
            <a:r>
              <a:rPr lang="es-MX" dirty="0" err="1"/>
              <a:t>kernel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A80EAF-FDB3-F3B4-384D-4827801A6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Eduardo Miguel Paniagua Broca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3C1BFF-C25D-1F8D-AF5F-5149B5B9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4" y="4284783"/>
            <a:ext cx="3155769" cy="17751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1E1BD3-0845-D7E1-1FF8-A2DEDC76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655" y="4099222"/>
            <a:ext cx="3815541" cy="21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8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unkBuster - Wikipedia">
            <a:extLst>
              <a:ext uri="{FF2B5EF4-FFF2-40B4-BE49-F238E27FC236}">
                <a16:creationId xmlns:a16="http://schemas.microsoft.com/office/drawing/2014/main" id="{668F99BB-A016-72C0-69DD-3EF05910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39" y="2238374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team Workshop::Valve anti cheat">
            <a:extLst>
              <a:ext uri="{FF2B5EF4-FFF2-40B4-BE49-F238E27FC236}">
                <a16:creationId xmlns:a16="http://schemas.microsoft.com/office/drawing/2014/main" id="{265CDC23-609A-639A-A89E-C009B53B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89" y="1955268"/>
            <a:ext cx="2947463" cy="29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4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EED125-3501-D5A9-B33A-6D434CAA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61" y="380411"/>
            <a:ext cx="6683677" cy="23659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284FB2-FDA9-26EC-0FCB-3D4C65F4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0" y="3205140"/>
            <a:ext cx="649695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96FF3D6-9DCB-984E-01BA-F0EB6FCB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581" y="895902"/>
            <a:ext cx="4370837" cy="637600"/>
          </a:xfrm>
        </p:spPr>
        <p:txBody>
          <a:bodyPr/>
          <a:lstStyle/>
          <a:p>
            <a:r>
              <a:rPr lang="es-MX" dirty="0"/>
              <a:t>Dos tipos de cuidado</a:t>
            </a:r>
          </a:p>
        </p:txBody>
      </p:sp>
      <p:pic>
        <p:nvPicPr>
          <p:cNvPr id="10242" name="Picture 2" descr="Ddr4 Sdram, Corsair Componentes, Ram Imagen Png Imagen Transparente  Descarga Gratuita | sptc.edu.bd">
            <a:extLst>
              <a:ext uri="{FF2B5EF4-FFF2-40B4-BE49-F238E27FC236}">
                <a16:creationId xmlns:a16="http://schemas.microsoft.com/office/drawing/2014/main" id="{A76C474F-F3FB-429E-64F7-C37DFBDD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68" b="96613" l="1667" r="96000">
                        <a14:foregroundMark x1="67222" y1="5968" x2="71556" y2="6129"/>
                        <a14:foregroundMark x1="3667" y1="61613" x2="45889" y2="86613"/>
                        <a14:foregroundMark x1="45889" y1="86613" x2="73889" y2="90484"/>
                        <a14:foregroundMark x1="73889" y1="90484" x2="82444" y2="90161"/>
                        <a14:foregroundMark x1="82444" y1="90161" x2="95444" y2="92419"/>
                        <a14:foregroundMark x1="95444" y1="92419" x2="96333" y2="58065"/>
                        <a14:foregroundMark x1="96333" y1="58065" x2="96444" y2="58065"/>
                        <a14:foregroundMark x1="10444" y1="77742" x2="3444" y2="66935"/>
                        <a14:foregroundMark x1="3444" y1="66935" x2="5889" y2="59194"/>
                        <a14:foregroundMark x1="5889" y1="59194" x2="6333" y2="58871"/>
                        <a14:foregroundMark x1="1667" y1="67419" x2="3111" y2="60484"/>
                        <a14:foregroundMark x1="32341" y1="94634" x2="59333" y2="92903"/>
                        <a14:foregroundMark x1="59333" y1="92903" x2="95000" y2="95323"/>
                        <a14:foregroundMark x1="31826" y1="95855" x2="40000" y2="95161"/>
                        <a14:foregroundMark x1="40000" y1="95161" x2="51222" y2="95323"/>
                        <a14:backgroundMark x1="26778" y1="97742" x2="26778" y2="97742"/>
                        <a14:backgroundMark x1="22444" y1="97742" x2="22444" y2="97742"/>
                        <a14:backgroundMark x1="23889" y1="96774" x2="23889" y2="96774"/>
                        <a14:backgroundMark x1="22667" y1="96290" x2="22667" y2="96290"/>
                        <a14:backgroundMark x1="22667" y1="96290" x2="22667" y2="96290"/>
                        <a14:backgroundMark x1="21222" y1="96290" x2="21222" y2="96290"/>
                        <a14:backgroundMark x1="18222" y1="96290" x2="19222" y2="96290"/>
                        <a14:backgroundMark x1="21556" y1="96290" x2="21556" y2="96290"/>
                        <a14:backgroundMark x1="18778" y1="96290" x2="24556" y2="96613"/>
                        <a14:backgroundMark x1="24556" y1="96613" x2="31778" y2="95968"/>
                        <a14:backgroundMark x1="16222" y1="96452" x2="17778" y2="96452"/>
                        <a14:backgroundMark x1="16222" y1="96452" x2="16222" y2="96452"/>
                        <a14:backgroundMark x1="15667" y1="96452" x2="16333" y2="96290"/>
                        <a14:backgroundMark x1="17778" y1="96290" x2="18111" y2="96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59" y="2035365"/>
            <a:ext cx="4046037" cy="27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6BACA0-1DB3-82CC-8C47-D47CB856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954" y="2690346"/>
            <a:ext cx="4905683" cy="19168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ED7F56-A5DB-651D-1235-5839CC92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35" y="1233083"/>
            <a:ext cx="1457263" cy="14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2F9B20A-7081-3BAB-C6E0-E5CDD1FDF30D}"/>
              </a:ext>
            </a:extLst>
          </p:cNvPr>
          <p:cNvSpPr txBox="1">
            <a:spLocks/>
          </p:cNvSpPr>
          <p:nvPr/>
        </p:nvSpPr>
        <p:spPr>
          <a:xfrm>
            <a:off x="3902935" y="988181"/>
            <a:ext cx="3178116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MX" dirty="0"/>
              <a:t>Y ¿Ahora qué?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21C859B-2E0B-59E3-1966-2B166350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27" y="2057923"/>
            <a:ext cx="3808546" cy="27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3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asy-anti-cheat-3d-logo 3D models - Sketchfab">
            <a:extLst>
              <a:ext uri="{FF2B5EF4-FFF2-40B4-BE49-F238E27FC236}">
                <a16:creationId xmlns:a16="http://schemas.microsoft.com/office/drawing/2014/main" id="{E648D305-FD45-F0A0-5F5E-E6CED8EC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3" y="3328988"/>
            <a:ext cx="2936846" cy="165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uía de ayuda del antitrampa BattlEye – Ayuda de Bungie">
            <a:extLst>
              <a:ext uri="{FF2B5EF4-FFF2-40B4-BE49-F238E27FC236}">
                <a16:creationId xmlns:a16="http://schemas.microsoft.com/office/drawing/2014/main" id="{F3EBAFA4-DC44-ADA4-54A4-FB4AF08E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11" y="2973941"/>
            <a:ext cx="2208577" cy="26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Valorant y Riot Vanguard: ¿cómo instalarlo y desactivarlo?">
            <a:extLst>
              <a:ext uri="{FF2B5EF4-FFF2-40B4-BE49-F238E27FC236}">
                <a16:creationId xmlns:a16="http://schemas.microsoft.com/office/drawing/2014/main" id="{D8EF9984-DB98-5B58-96E1-569CB31F7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F84B8-519E-996A-3940-E173D4BE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862" y="3328988"/>
            <a:ext cx="2208577" cy="22821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A15CC5-2DB7-1599-04EF-A4B7E932B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2" r="15286"/>
          <a:stretch/>
        </p:blipFill>
        <p:spPr>
          <a:xfrm>
            <a:off x="4813008" y="363871"/>
            <a:ext cx="2208577" cy="23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84739C-3BE3-233E-C4DE-23C0C324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4" y="2497609"/>
            <a:ext cx="5203976" cy="15738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6ADB71-E929-CDE6-C946-72D7DC9C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72" y="2744698"/>
            <a:ext cx="5528345" cy="1079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A105F2-60C8-41D1-6125-FA52843E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43" y="4160950"/>
            <a:ext cx="3466935" cy="26215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483FEC-E721-F687-C487-D8CD2F951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882" y="3920463"/>
            <a:ext cx="3805804" cy="2645553"/>
          </a:xfrm>
          <a:prstGeom prst="rect">
            <a:avLst/>
          </a:prstGeom>
        </p:spPr>
      </p:pic>
      <p:pic>
        <p:nvPicPr>
          <p:cNvPr id="13314" name="Picture 2" descr="Pin by Kelly Ho on V A P O R W A V E | Spongebob funny, Memes funny faces,  Cartoon memes">
            <a:extLst>
              <a:ext uri="{FF2B5EF4-FFF2-40B4-BE49-F238E27FC236}">
                <a16:creationId xmlns:a16="http://schemas.microsoft.com/office/drawing/2014/main" id="{9DE6B309-9719-487C-1F04-1124B2E6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96" y="291984"/>
            <a:ext cx="3109868" cy="20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6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4FD6C8C-C479-68AD-3127-3A92F99E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581" y="795234"/>
            <a:ext cx="4370837" cy="637600"/>
          </a:xfrm>
        </p:spPr>
        <p:txBody>
          <a:bodyPr/>
          <a:lstStyle/>
          <a:p>
            <a:r>
              <a:rPr lang="es-MX" dirty="0"/>
              <a:t>La triste realidad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49173C-EB75-261F-5D7E-A21904C7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55" y="2800831"/>
            <a:ext cx="2397853" cy="1798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B28898-5559-246D-9FA1-83234CDA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10" y="2722425"/>
            <a:ext cx="3910404" cy="19552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23B82E-2604-6E38-5930-3FBF27A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09" y="2853000"/>
            <a:ext cx="3249336" cy="18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6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FD3015-957E-5590-3661-1F6B3E70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581" y="728122"/>
            <a:ext cx="4370837" cy="637600"/>
          </a:xfrm>
        </p:spPr>
        <p:txBody>
          <a:bodyPr/>
          <a:lstStyle/>
          <a:p>
            <a:r>
              <a:rPr lang="es-MX" dirty="0"/>
              <a:t>Aún hay esperanza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232C83-4D89-DAEE-0E8C-3FE44C88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08" y="1548807"/>
            <a:ext cx="4240962" cy="9109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1B0857-D8D0-4B2C-B48F-83B0720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28" y="1810585"/>
            <a:ext cx="3953821" cy="4159619"/>
          </a:xfrm>
          <a:prstGeom prst="rect">
            <a:avLst/>
          </a:prstGeom>
        </p:spPr>
      </p:pic>
      <p:sp>
        <p:nvSpPr>
          <p:cNvPr id="9" name="AutoShape 4" descr="Ultimate CS:GO Overwatch System Guide | TGG">
            <a:extLst>
              <a:ext uri="{FF2B5EF4-FFF2-40B4-BE49-F238E27FC236}">
                <a16:creationId xmlns:a16="http://schemas.microsoft.com/office/drawing/2014/main" id="{1B807E9B-FA01-8371-8E6A-03F08C7C97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4CE6DCC-02E0-786D-5F05-0299D1F2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85" y="2606602"/>
            <a:ext cx="3562451" cy="35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2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at's All Folks Wallpapers - Wallpaper Cave">
            <a:extLst>
              <a:ext uri="{FF2B5EF4-FFF2-40B4-BE49-F238E27FC236}">
                <a16:creationId xmlns:a16="http://schemas.microsoft.com/office/drawing/2014/main" id="{C393DBB8-1A2B-2C55-DD2D-494276A1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74" y="297984"/>
            <a:ext cx="10019251" cy="626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81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025E9-DA04-AF1A-2120-84C189296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Trampas y el problema del acceso al </a:t>
            </a:r>
            <a:r>
              <a:rPr lang="es-MX" dirty="0" err="1"/>
              <a:t>kernel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A80EAF-FDB3-F3B4-384D-4827801A6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Eduardo Miguel Paniagua Broca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3C1BFF-C25D-1F8D-AF5F-5149B5B9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4" y="4284783"/>
            <a:ext cx="3155769" cy="17751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1E1BD3-0845-D7E1-1FF8-A2DEDC76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655" y="4099222"/>
            <a:ext cx="3815541" cy="21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AD8F8E6-D77A-F533-388F-B80E26A7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63" y="540181"/>
            <a:ext cx="6155073" cy="28888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7A380C-F860-2BC9-3DA1-B2B1A74F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41" y="4135773"/>
            <a:ext cx="1954635" cy="19546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404C43-7014-508C-3AB9-F12915416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13" y="4332756"/>
            <a:ext cx="2083572" cy="156066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0323D5-57F3-E66F-255E-F85BA3864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"/>
          <a:stretch/>
        </p:blipFill>
        <p:spPr bwMode="auto">
          <a:xfrm>
            <a:off x="8744822" y="4135773"/>
            <a:ext cx="1927736" cy="187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1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4C3C5-8D24-D20B-5D4F-A51B3487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185" y="687197"/>
            <a:ext cx="3601629" cy="637600"/>
          </a:xfrm>
        </p:spPr>
        <p:txBody>
          <a:bodyPr/>
          <a:lstStyle/>
          <a:p>
            <a:r>
              <a:rPr lang="es-MX" dirty="0"/>
              <a:t>El código </a:t>
            </a:r>
            <a:r>
              <a:rPr lang="es-MX" dirty="0" err="1"/>
              <a:t>Konami</a:t>
            </a:r>
            <a:endParaRPr lang="es-MX" dirty="0"/>
          </a:p>
        </p:txBody>
      </p:sp>
      <p:pic>
        <p:nvPicPr>
          <p:cNvPr id="2050" name="Picture 2" descr="El truco más famoso en la historia de los videojuegos | Código Konami">
            <a:extLst>
              <a:ext uri="{FF2B5EF4-FFF2-40B4-BE49-F238E27FC236}">
                <a16:creationId xmlns:a16="http://schemas.microsoft.com/office/drawing/2014/main" id="{EFA99BAE-C3C3-3095-9330-8E2D1E34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81" y="1697008"/>
            <a:ext cx="3774037" cy="21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4DC25C-E895-AD7C-D838-CB0E6063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07" y="1804622"/>
            <a:ext cx="3891407" cy="1945704"/>
          </a:xfrm>
          <a:prstGeom prst="rect">
            <a:avLst/>
          </a:prstGeom>
        </p:spPr>
      </p:pic>
      <p:pic>
        <p:nvPicPr>
          <p:cNvPr id="2052" name="Picture 4" descr="Fallece a los 61 años el creador del 'código Konami' - FOLOU">
            <a:extLst>
              <a:ext uri="{FF2B5EF4-FFF2-40B4-BE49-F238E27FC236}">
                <a16:creationId xmlns:a16="http://schemas.microsoft.com/office/drawing/2014/main" id="{E5281184-9B2A-22C6-DC23-2A02C87F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83" y="4031821"/>
            <a:ext cx="4014831" cy="22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9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9E46F0-ACC4-4CEC-AB56-87B76B40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72" y="2214781"/>
            <a:ext cx="2775357" cy="24284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C8FDF5-6D95-8DC1-11E1-253E9D95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95" y="2597048"/>
            <a:ext cx="4964010" cy="1850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9B17FA-34CB-1357-8347-3765D2E2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662" y="2455681"/>
            <a:ext cx="3048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2FBA58-DFDE-BE3D-7BCF-7CD35B01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54" y="2625912"/>
            <a:ext cx="2909081" cy="2500302"/>
          </a:xfrm>
          <a:prstGeom prst="rect">
            <a:avLst/>
          </a:prstGeom>
        </p:spPr>
      </p:pic>
      <p:pic>
        <p:nvPicPr>
          <p:cNvPr id="4098" name="Picture 2" descr="NES Game Genie">
            <a:extLst>
              <a:ext uri="{FF2B5EF4-FFF2-40B4-BE49-F238E27FC236}">
                <a16:creationId xmlns:a16="http://schemas.microsoft.com/office/drawing/2014/main" id="{9088F834-0D8C-4320-17C7-484E710E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8750" l="26161" r="73750">
                        <a14:foregroundMark x1="30000" y1="8750" x2="30000" y2="8750"/>
                        <a14:foregroundMark x1="35357" y1="3214" x2="35357" y2="3214"/>
                        <a14:foregroundMark x1="71250" y1="13214" x2="68304" y2="10446"/>
                        <a14:foregroundMark x1="31964" y1="4018" x2="27500" y2="9375"/>
                        <a14:foregroundMark x1="28482" y1="97232" x2="28750" y2="30000"/>
                        <a14:foregroundMark x1="30268" y1="80625" x2="30268" y2="96607"/>
                        <a14:foregroundMark x1="30268" y1="96607" x2="32321" y2="70625"/>
                        <a14:foregroundMark x1="32321" y1="70625" x2="39643" y2="81339"/>
                        <a14:foregroundMark x1="39643" y1="81339" x2="43482" y2="92857"/>
                        <a14:foregroundMark x1="43482" y1="92857" x2="32589" y2="98571"/>
                        <a14:foregroundMark x1="32589" y1="98571" x2="73571" y2="90268"/>
                        <a14:foregroundMark x1="73571" y1="90268" x2="73839" y2="72679"/>
                        <a14:foregroundMark x1="73839" y1="72679" x2="56964" y2="69107"/>
                        <a14:foregroundMark x1="56964" y1="69107" x2="39196" y2="72768"/>
                        <a14:foregroundMark x1="39196" y1="72768" x2="32946" y2="69732"/>
                        <a14:foregroundMark x1="29554" y1="97679" x2="29554" y2="97679"/>
                        <a14:foregroundMark x1="29554" y1="96786" x2="29554" y2="96786"/>
                        <a14:foregroundMark x1="31250" y1="98036" x2="31250" y2="98036"/>
                        <a14:foregroundMark x1="30446" y1="98750" x2="30446" y2="98750"/>
                        <a14:foregroundMark x1="31696" y1="98750" x2="30625" y2="98304"/>
                        <a14:foregroundMark x1="27857" y1="95714" x2="26786" y2="91875"/>
                        <a14:foregroundMark x1="26161" y1="84643" x2="27500" y2="81696"/>
                        <a14:foregroundMark x1="34286" y1="10446" x2="37857" y2="3839"/>
                        <a14:foregroundMark x1="28125" y1="96964" x2="26161" y2="94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07" r="22123"/>
          <a:stretch/>
        </p:blipFill>
        <p:spPr bwMode="auto">
          <a:xfrm>
            <a:off x="2885814" y="2004968"/>
            <a:ext cx="2088858" cy="39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F89EBFD-E426-AA2F-62A8-FC10F8A5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079" y="909507"/>
            <a:ext cx="2541842" cy="637600"/>
          </a:xfrm>
        </p:spPr>
        <p:txBody>
          <a:bodyPr/>
          <a:lstStyle/>
          <a:p>
            <a:r>
              <a:rPr lang="es-MX" dirty="0" err="1"/>
              <a:t>Game</a:t>
            </a:r>
            <a:r>
              <a:rPr lang="es-MX" dirty="0"/>
              <a:t> </a:t>
            </a:r>
            <a:r>
              <a:rPr lang="es-MX" dirty="0" err="1"/>
              <a:t>genie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979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ntendo Loses Court Case On Video-Game Enhancer - The New York Times">
            <a:extLst>
              <a:ext uri="{FF2B5EF4-FFF2-40B4-BE49-F238E27FC236}">
                <a16:creationId xmlns:a16="http://schemas.microsoft.com/office/drawing/2014/main" id="{44A6DA46-03A4-0043-F56C-C366CB1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49" y="1573065"/>
            <a:ext cx="3429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334D4EA-2E51-2DFF-5B64-B5E1A563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626" y="745920"/>
            <a:ext cx="4798481" cy="637600"/>
          </a:xfrm>
        </p:spPr>
        <p:txBody>
          <a:bodyPr/>
          <a:lstStyle/>
          <a:p>
            <a:r>
              <a:rPr lang="es-MX" dirty="0"/>
              <a:t>Le ganaron a Nintendo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4326E6-A094-881F-EC89-065A697B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65" y="3268757"/>
            <a:ext cx="2659660" cy="1494943"/>
          </a:xfrm>
          <a:prstGeom prst="rect">
            <a:avLst/>
          </a:prstGeom>
        </p:spPr>
      </p:pic>
      <p:pic>
        <p:nvPicPr>
          <p:cNvPr id="5124" name="Picture 4" descr="Game Genie | Sega Wiki | Fandom">
            <a:extLst>
              <a:ext uri="{FF2B5EF4-FFF2-40B4-BE49-F238E27FC236}">
                <a16:creationId xmlns:a16="http://schemas.microsoft.com/office/drawing/2014/main" id="{63E88B17-C39A-5129-FE2F-9D49877DE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269" y="2617498"/>
            <a:ext cx="3243743" cy="30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75C129F-19A2-092E-C2E1-251ECF11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68" y="181255"/>
            <a:ext cx="1632706" cy="16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0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04E70BF-EB28-8639-6355-DB1AF11B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425" y="687197"/>
            <a:ext cx="2469149" cy="637600"/>
          </a:xfrm>
        </p:spPr>
        <p:txBody>
          <a:bodyPr/>
          <a:lstStyle/>
          <a:p>
            <a:r>
              <a:rPr lang="es-MX" dirty="0" err="1"/>
              <a:t>Gameshark</a:t>
            </a:r>
            <a:endParaRPr lang="es-MX" dirty="0"/>
          </a:p>
        </p:txBody>
      </p:sp>
      <p:pic>
        <p:nvPicPr>
          <p:cNvPr id="6146" name="Picture 2" descr="Amazon.com: Gameshark Code Archive Disc with Bonus Game Shark Engiine for Playstation  1 (U.s. Console Only) : Videojuegos">
            <a:extLst>
              <a:ext uri="{FF2B5EF4-FFF2-40B4-BE49-F238E27FC236}">
                <a16:creationId xmlns:a16="http://schemas.microsoft.com/office/drawing/2014/main" id="{5FFC60E3-5102-005A-5091-BA394EEE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49" y="1524698"/>
            <a:ext cx="3947016" cy="38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intendo GBASHARK GameShark For GameBoy Advance by GameShark :  Amazon.com.mx: Videojuegos">
            <a:extLst>
              <a:ext uri="{FF2B5EF4-FFF2-40B4-BE49-F238E27FC236}">
                <a16:creationId xmlns:a16="http://schemas.microsoft.com/office/drawing/2014/main" id="{3AE4829D-89E4-7F01-0332-4D2D3859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85" y="1441159"/>
            <a:ext cx="3975681" cy="39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2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60DD8-4DC3-FB5D-FAD3-BB6CFB35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47" y="568731"/>
            <a:ext cx="5988374" cy="637600"/>
          </a:xfrm>
        </p:spPr>
        <p:txBody>
          <a:bodyPr/>
          <a:lstStyle/>
          <a:p>
            <a:r>
              <a:rPr lang="es-MX" dirty="0"/>
              <a:t>Todo lo bueno tiene su final …</a:t>
            </a:r>
          </a:p>
        </p:txBody>
      </p:sp>
      <p:pic>
        <p:nvPicPr>
          <p:cNvPr id="7170" name="Picture 2" descr="Día del Internet Seguro 2022: fomentando la seguridad en la Red">
            <a:extLst>
              <a:ext uri="{FF2B5EF4-FFF2-40B4-BE49-F238E27FC236}">
                <a16:creationId xmlns:a16="http://schemas.microsoft.com/office/drawing/2014/main" id="{3A090500-A09D-CAE3-F7D1-E8908E0D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" y="2002686"/>
            <a:ext cx="4278942" cy="28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B8449E-7300-BB11-1411-C77F4C26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4" y="1933666"/>
            <a:ext cx="5305666" cy="29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B0C10AF-B7ED-63D8-1ABB-99DAD0EF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794" y="610676"/>
            <a:ext cx="1604411" cy="637600"/>
          </a:xfrm>
        </p:spPr>
        <p:txBody>
          <a:bodyPr/>
          <a:lstStyle/>
          <a:p>
            <a:r>
              <a:rPr lang="es-MX" dirty="0"/>
              <a:t>¿O no?</a:t>
            </a:r>
          </a:p>
        </p:txBody>
      </p:sp>
      <p:pic>
        <p:nvPicPr>
          <p:cNvPr id="6" name="Imagen 5" descr="Imagen que contiene edificio, calle, nieve, ciudad&#10;&#10;Descripción generada automáticamente">
            <a:extLst>
              <a:ext uri="{FF2B5EF4-FFF2-40B4-BE49-F238E27FC236}">
                <a16:creationId xmlns:a16="http://schemas.microsoft.com/office/drawing/2014/main" id="{581608C2-B27D-D111-62BC-74E2AC51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8" y="1517633"/>
            <a:ext cx="3810000" cy="21431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31EE06-05DC-65A5-6F40-4FC014E3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73" y="1157229"/>
            <a:ext cx="3615314" cy="2738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6DD483-92C9-1FA6-1CE3-E6E6439DB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22" y="4063079"/>
            <a:ext cx="3504753" cy="25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2572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eSports Campaign by Slidesgo</Template>
  <TotalTime>474</TotalTime>
  <Words>60</Words>
  <Application>Microsoft Office PowerPoint</Application>
  <PresentationFormat>Panorámica</PresentationFormat>
  <Paragraphs>14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Arial</vt:lpstr>
      <vt:lpstr>Comfortaa</vt:lpstr>
      <vt:lpstr>Open Sans</vt:lpstr>
      <vt:lpstr>Orbitron</vt:lpstr>
      <vt:lpstr>Orbitron Medium</vt:lpstr>
      <vt:lpstr>Proxima Nova</vt:lpstr>
      <vt:lpstr>Proxima Nova Semibold</vt:lpstr>
      <vt:lpstr>Roboto Condensed Light</vt:lpstr>
      <vt:lpstr>eSports Campaign by Slidesgo</vt:lpstr>
      <vt:lpstr>Slidesgo Final Pages</vt:lpstr>
      <vt:lpstr>Trampas y el problema del acceso al kernel</vt:lpstr>
      <vt:lpstr>Presentación de PowerPoint</vt:lpstr>
      <vt:lpstr>El código Konami</vt:lpstr>
      <vt:lpstr>Presentación de PowerPoint</vt:lpstr>
      <vt:lpstr>Game genie</vt:lpstr>
      <vt:lpstr>Le ganaron a Nintendo</vt:lpstr>
      <vt:lpstr>Gameshark</vt:lpstr>
      <vt:lpstr>Todo lo bueno tiene su final …</vt:lpstr>
      <vt:lpstr>¿O no?</vt:lpstr>
      <vt:lpstr>Presentación de PowerPoint</vt:lpstr>
      <vt:lpstr>Presentación de PowerPoint</vt:lpstr>
      <vt:lpstr>Dos tipos de cuidado</vt:lpstr>
      <vt:lpstr>Presentación de PowerPoint</vt:lpstr>
      <vt:lpstr>Presentación de PowerPoint</vt:lpstr>
      <vt:lpstr>Presentación de PowerPoint</vt:lpstr>
      <vt:lpstr>La triste realidad</vt:lpstr>
      <vt:lpstr>Aún hay esperanza</vt:lpstr>
      <vt:lpstr>Presentación de PowerPoint</vt:lpstr>
      <vt:lpstr>Trampas y el problema del acceso al kernel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Trampas y el problema del acceso al kernel</dc:title>
  <dc:creator>EDUARDO MIGUEL PANIAGUA BROCA</dc:creator>
  <cp:lastModifiedBy>EDUARDO MIGUEL PANIAGUA BROCA</cp:lastModifiedBy>
  <cp:revision>1</cp:revision>
  <dcterms:created xsi:type="dcterms:W3CDTF">2023-06-01T13:02:42Z</dcterms:created>
  <dcterms:modified xsi:type="dcterms:W3CDTF">2023-06-01T20:56:53Z</dcterms:modified>
</cp:coreProperties>
</file>